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65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12192000" cy="6858000"/>
  <p:notesSz cx="6858000" cy="9144000"/>
  <p:defaultTextStyle>
    <a:defPPr rtl="0"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35DCD6-48CA-4F10-9951-14D6965E7CCD}" v="2" dt="2022-05-27T19:51:40.187"/>
    <p1510:client id="{ACB40BC4-2F8D-4E23-BB03-9AE80209A209}" v="612" dt="2022-05-27T19:24:24.634"/>
    <p1510:client id="{AF6987AF-70CB-48C3-82BF-8F588A5A6D90}" v="10" dt="2022-05-27T19:49:11.557"/>
    <p1510:client id="{D194364C-D82E-4EC8-A5FF-F81187CA081F}" v="256" dt="2022-05-27T19:47:23.4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1" d="2"/>
          <a:sy n="1" d="2"/>
        </p:scale>
        <p:origin x="-1906" y="-79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wona T" userId="636e07bc83b39df9" providerId="Windows Live" clId="Web-{AF6987AF-70CB-48C3-82BF-8F588A5A6D90}"/>
    <pc:docChg chg="modSld">
      <pc:chgData name="Iwona T" userId="636e07bc83b39df9" providerId="Windows Live" clId="Web-{AF6987AF-70CB-48C3-82BF-8F588A5A6D90}" dt="2022-05-27T19:49:11.557" v="9"/>
      <pc:docMkLst>
        <pc:docMk/>
      </pc:docMkLst>
      <pc:sldChg chg="mod setBg">
        <pc:chgData name="Iwona T" userId="636e07bc83b39df9" providerId="Windows Live" clId="Web-{AF6987AF-70CB-48C3-82BF-8F588A5A6D90}" dt="2022-05-27T19:49:11.557" v="9"/>
        <pc:sldMkLst>
          <pc:docMk/>
          <pc:sldMk cId="2297633252" sldId="258"/>
        </pc:sldMkLst>
      </pc:sldChg>
      <pc:sldChg chg="modSp mod setBg">
        <pc:chgData name="Iwona T" userId="636e07bc83b39df9" providerId="Windows Live" clId="Web-{AF6987AF-70CB-48C3-82BF-8F588A5A6D90}" dt="2022-05-27T19:48:49.416" v="6"/>
        <pc:sldMkLst>
          <pc:docMk/>
          <pc:sldMk cId="3525091143" sldId="261"/>
        </pc:sldMkLst>
        <pc:spChg chg="mod">
          <ac:chgData name="Iwona T" userId="636e07bc83b39df9" providerId="Windows Live" clId="Web-{AF6987AF-70CB-48C3-82BF-8F588A5A6D90}" dt="2022-05-27T19:48:38.072" v="5" actId="1076"/>
          <ac:spMkLst>
            <pc:docMk/>
            <pc:sldMk cId="3525091143" sldId="261"/>
            <ac:spMk id="3" creationId="{CA2B4249-2B40-A27A-E2B4-D29E2B0EA01C}"/>
          </ac:spMkLst>
        </pc:spChg>
        <pc:picChg chg="mod">
          <ac:chgData name="Iwona T" userId="636e07bc83b39df9" providerId="Windows Live" clId="Web-{AF6987AF-70CB-48C3-82BF-8F588A5A6D90}" dt="2022-05-27T19:48:14.947" v="3" actId="1076"/>
          <ac:picMkLst>
            <pc:docMk/>
            <pc:sldMk cId="3525091143" sldId="261"/>
            <ac:picMk id="5" creationId="{AA4378B6-0259-56D8-F79C-09BB46B13757}"/>
          </ac:picMkLst>
        </pc:picChg>
      </pc:sldChg>
    </pc:docChg>
  </pc:docChgLst>
  <pc:docChgLst>
    <pc:chgData name="Iwona T" userId="636e07bc83b39df9" providerId="Windows Live" clId="Web-{D194364C-D82E-4EC8-A5FF-F81187CA081F}"/>
    <pc:docChg chg="addSld delSld modSld sldOrd">
      <pc:chgData name="Iwona T" userId="636e07bc83b39df9" providerId="Windows Live" clId="Web-{D194364C-D82E-4EC8-A5FF-F81187CA081F}" dt="2022-05-27T19:47:23.439" v="218"/>
      <pc:docMkLst>
        <pc:docMk/>
      </pc:docMkLst>
      <pc:sldChg chg="del mod setBg">
        <pc:chgData name="Iwona T" userId="636e07bc83b39df9" providerId="Windows Live" clId="Web-{D194364C-D82E-4EC8-A5FF-F81187CA081F}" dt="2022-05-27T19:44:16.997" v="209"/>
        <pc:sldMkLst>
          <pc:docMk/>
          <pc:sldMk cId="1194440229" sldId="256"/>
        </pc:sldMkLst>
      </pc:sldChg>
      <pc:sldChg chg="modSp">
        <pc:chgData name="Iwona T" userId="636e07bc83b39df9" providerId="Windows Live" clId="Web-{D194364C-D82E-4EC8-A5FF-F81187CA081F}" dt="2022-05-27T19:44:32.576" v="212" actId="20577"/>
        <pc:sldMkLst>
          <pc:docMk/>
          <pc:sldMk cId="421764139" sldId="257"/>
        </pc:sldMkLst>
        <pc:spChg chg="mod">
          <ac:chgData name="Iwona T" userId="636e07bc83b39df9" providerId="Windows Live" clId="Web-{D194364C-D82E-4EC8-A5FF-F81187CA081F}" dt="2022-05-27T19:44:32.576" v="212" actId="20577"/>
          <ac:spMkLst>
            <pc:docMk/>
            <pc:sldMk cId="421764139" sldId="257"/>
            <ac:spMk id="4" creationId="{3D5FF34A-EA64-E2BE-940D-666A70DBEF8B}"/>
          </ac:spMkLst>
        </pc:spChg>
      </pc:sldChg>
      <pc:sldChg chg="modSp">
        <pc:chgData name="Iwona T" userId="636e07bc83b39df9" providerId="Windows Live" clId="Web-{D194364C-D82E-4EC8-A5FF-F81187CA081F}" dt="2022-05-27T19:28:30.082" v="4" actId="14100"/>
        <pc:sldMkLst>
          <pc:docMk/>
          <pc:sldMk cId="1456502247" sldId="260"/>
        </pc:sldMkLst>
        <pc:spChg chg="mod">
          <ac:chgData name="Iwona T" userId="636e07bc83b39df9" providerId="Windows Live" clId="Web-{D194364C-D82E-4EC8-A5FF-F81187CA081F}" dt="2022-05-27T19:28:30.082" v="4" actId="14100"/>
          <ac:spMkLst>
            <pc:docMk/>
            <pc:sldMk cId="1456502247" sldId="260"/>
            <ac:spMk id="3" creationId="{D3ECC6C6-E97A-C578-7751-9BC12716142B}"/>
          </ac:spMkLst>
        </pc:spChg>
      </pc:sldChg>
      <pc:sldChg chg="addSp delSp modSp">
        <pc:chgData name="Iwona T" userId="636e07bc83b39df9" providerId="Windows Live" clId="Web-{D194364C-D82E-4EC8-A5FF-F81187CA081F}" dt="2022-05-27T19:47:23.439" v="218"/>
        <pc:sldMkLst>
          <pc:docMk/>
          <pc:sldMk cId="3525091143" sldId="261"/>
        </pc:sldMkLst>
        <pc:spChg chg="del mod">
          <ac:chgData name="Iwona T" userId="636e07bc83b39df9" providerId="Windows Live" clId="Web-{D194364C-D82E-4EC8-A5FF-F81187CA081F}" dt="2022-05-27T19:47:23.439" v="218"/>
          <ac:spMkLst>
            <pc:docMk/>
            <pc:sldMk cId="3525091143" sldId="261"/>
            <ac:spMk id="4" creationId="{6C18ADC1-A1FB-4747-9AD4-687DE1C00A11}"/>
          </ac:spMkLst>
        </pc:spChg>
        <pc:picChg chg="add mod ord">
          <ac:chgData name="Iwona T" userId="636e07bc83b39df9" providerId="Windows Live" clId="Web-{D194364C-D82E-4EC8-A5FF-F81187CA081F}" dt="2022-05-27T19:47:23.439" v="218"/>
          <ac:picMkLst>
            <pc:docMk/>
            <pc:sldMk cId="3525091143" sldId="261"/>
            <ac:picMk id="5" creationId="{AA4378B6-0259-56D8-F79C-09BB46B13757}"/>
          </ac:picMkLst>
        </pc:picChg>
      </pc:sldChg>
      <pc:sldChg chg="addSp delSp modSp new mod modClrScheme chgLayout">
        <pc:chgData name="Iwona T" userId="636e07bc83b39df9" providerId="Windows Live" clId="Web-{D194364C-D82E-4EC8-A5FF-F81187CA081F}" dt="2022-05-27T19:37:18.846" v="75" actId="14100"/>
        <pc:sldMkLst>
          <pc:docMk/>
          <pc:sldMk cId="3046102144" sldId="262"/>
        </pc:sldMkLst>
        <pc:spChg chg="mod ord">
          <ac:chgData name="Iwona T" userId="636e07bc83b39df9" providerId="Windows Live" clId="Web-{D194364C-D82E-4EC8-A5FF-F81187CA081F}" dt="2022-05-27T19:33:27.761" v="17" actId="14100"/>
          <ac:spMkLst>
            <pc:docMk/>
            <pc:sldMk cId="3046102144" sldId="262"/>
            <ac:spMk id="2" creationId="{7755E71A-6177-67BE-16AF-6A336C18DA63}"/>
          </ac:spMkLst>
        </pc:spChg>
        <pc:spChg chg="del">
          <ac:chgData name="Iwona T" userId="636e07bc83b39df9" providerId="Windows Live" clId="Web-{D194364C-D82E-4EC8-A5FF-F81187CA081F}" dt="2022-05-27T19:28:52.598" v="6"/>
          <ac:spMkLst>
            <pc:docMk/>
            <pc:sldMk cId="3046102144" sldId="262"/>
            <ac:spMk id="3" creationId="{0356030E-1A37-7FFA-4BDE-52BCA12FBDD6}"/>
          </ac:spMkLst>
        </pc:spChg>
        <pc:spChg chg="del">
          <ac:chgData name="Iwona T" userId="636e07bc83b39df9" providerId="Windows Live" clId="Web-{D194364C-D82E-4EC8-A5FF-F81187CA081F}" dt="2022-05-27T19:28:52.598" v="6"/>
          <ac:spMkLst>
            <pc:docMk/>
            <pc:sldMk cId="3046102144" sldId="262"/>
            <ac:spMk id="4" creationId="{CBD5633D-0A9D-5106-182F-28445EBA1B92}"/>
          </ac:spMkLst>
        </pc:spChg>
        <pc:spChg chg="add mod">
          <ac:chgData name="Iwona T" userId="636e07bc83b39df9" providerId="Windows Live" clId="Web-{D194364C-D82E-4EC8-A5FF-F81187CA081F}" dt="2022-05-27T19:35:34.608" v="62" actId="20577"/>
          <ac:spMkLst>
            <pc:docMk/>
            <pc:sldMk cId="3046102144" sldId="262"/>
            <ac:spMk id="5" creationId="{E740725A-71F3-D69B-04C2-DAAB6318B237}"/>
          </ac:spMkLst>
        </pc:spChg>
        <pc:picChg chg="add del mod">
          <ac:chgData name="Iwona T" userId="636e07bc83b39df9" providerId="Windows Live" clId="Web-{D194364C-D82E-4EC8-A5FF-F81187CA081F}" dt="2022-05-27T19:36:04.609" v="67"/>
          <ac:picMkLst>
            <pc:docMk/>
            <pc:sldMk cId="3046102144" sldId="262"/>
            <ac:picMk id="6" creationId="{2A3F58B7-AAD8-DDAE-5E72-58390F0AC8AB}"/>
          </ac:picMkLst>
        </pc:picChg>
        <pc:picChg chg="add mod">
          <ac:chgData name="Iwona T" userId="636e07bc83b39df9" providerId="Windows Live" clId="Web-{D194364C-D82E-4EC8-A5FF-F81187CA081F}" dt="2022-05-27T19:37:18.846" v="75" actId="14100"/>
          <ac:picMkLst>
            <pc:docMk/>
            <pc:sldMk cId="3046102144" sldId="262"/>
            <ac:picMk id="7" creationId="{E345C07A-7D91-504D-24ED-26541F2C752C}"/>
          </ac:picMkLst>
        </pc:picChg>
      </pc:sldChg>
      <pc:sldChg chg="addSp delSp modSp new mod ord modClrScheme chgLayout">
        <pc:chgData name="Iwona T" userId="636e07bc83b39df9" providerId="Windows Live" clId="Web-{D194364C-D82E-4EC8-A5FF-F81187CA081F}" dt="2022-05-27T19:42:12.791" v="165"/>
        <pc:sldMkLst>
          <pc:docMk/>
          <pc:sldMk cId="1292060724" sldId="263"/>
        </pc:sldMkLst>
        <pc:spChg chg="mod ord">
          <ac:chgData name="Iwona T" userId="636e07bc83b39df9" providerId="Windows Live" clId="Web-{D194364C-D82E-4EC8-A5FF-F81187CA081F}" dt="2022-05-27T19:38:26.222" v="92" actId="1076"/>
          <ac:spMkLst>
            <pc:docMk/>
            <pc:sldMk cId="1292060724" sldId="263"/>
            <ac:spMk id="2" creationId="{0870BA0B-5504-7963-D82B-3C12964016A0}"/>
          </ac:spMkLst>
        </pc:spChg>
        <pc:spChg chg="del mod ord">
          <ac:chgData name="Iwona T" userId="636e07bc83b39df9" providerId="Windows Live" clId="Web-{D194364C-D82E-4EC8-A5FF-F81187CA081F}" dt="2022-05-27T19:38:23.175" v="91"/>
          <ac:spMkLst>
            <pc:docMk/>
            <pc:sldMk cId="1292060724" sldId="263"/>
            <ac:spMk id="3" creationId="{34698C5A-EA4F-B3CE-CE0E-247E31D9806D}"/>
          </ac:spMkLst>
        </pc:spChg>
        <pc:spChg chg="mod ord">
          <ac:chgData name="Iwona T" userId="636e07bc83b39df9" providerId="Windows Live" clId="Web-{D194364C-D82E-4EC8-A5FF-F81187CA081F}" dt="2022-05-27T19:41:14.055" v="163" actId="20577"/>
          <ac:spMkLst>
            <pc:docMk/>
            <pc:sldMk cId="1292060724" sldId="263"/>
            <ac:spMk id="4" creationId="{644B5C3E-5EF1-9D24-E463-82FBA86E18A4}"/>
          </ac:spMkLst>
        </pc:spChg>
        <pc:picChg chg="add mod ord modCrop">
          <ac:chgData name="Iwona T" userId="636e07bc83b39df9" providerId="Windows Live" clId="Web-{D194364C-D82E-4EC8-A5FF-F81187CA081F}" dt="2022-05-27T19:38:52.879" v="96" actId="1076"/>
          <ac:picMkLst>
            <pc:docMk/>
            <pc:sldMk cId="1292060724" sldId="263"/>
            <ac:picMk id="5" creationId="{8685C2B7-1B23-6435-A486-C0D83020CF9C}"/>
          </ac:picMkLst>
        </pc:picChg>
      </pc:sldChg>
      <pc:sldChg chg="delSp modSp new mod chgLayout">
        <pc:chgData name="Iwona T" userId="636e07bc83b39df9" providerId="Windows Live" clId="Web-{D194364C-D82E-4EC8-A5FF-F81187CA081F}" dt="2022-05-27T19:43:03.433" v="198" actId="20577"/>
        <pc:sldMkLst>
          <pc:docMk/>
          <pc:sldMk cId="709803681" sldId="264"/>
        </pc:sldMkLst>
        <pc:spChg chg="mod ord">
          <ac:chgData name="Iwona T" userId="636e07bc83b39df9" providerId="Windows Live" clId="Web-{D194364C-D82E-4EC8-A5FF-F81187CA081F}" dt="2022-05-27T19:42:49.651" v="183" actId="20577"/>
          <ac:spMkLst>
            <pc:docMk/>
            <pc:sldMk cId="709803681" sldId="264"/>
            <ac:spMk id="2" creationId="{BF747EE4-26E1-6707-B497-A4DFAA0C612D}"/>
          </ac:spMkLst>
        </pc:spChg>
        <pc:spChg chg="mod ord">
          <ac:chgData name="Iwona T" userId="636e07bc83b39df9" providerId="Windows Live" clId="Web-{D194364C-D82E-4EC8-A5FF-F81187CA081F}" dt="2022-05-27T19:43:03.433" v="198" actId="20577"/>
          <ac:spMkLst>
            <pc:docMk/>
            <pc:sldMk cId="709803681" sldId="264"/>
            <ac:spMk id="3" creationId="{B4E77456-AC57-A94B-AC79-D03D795372F7}"/>
          </ac:spMkLst>
        </pc:spChg>
        <pc:spChg chg="del">
          <ac:chgData name="Iwona T" userId="636e07bc83b39df9" providerId="Windows Live" clId="Web-{D194364C-D82E-4EC8-A5FF-F81187CA081F}" dt="2022-05-27T19:42:25.713" v="167"/>
          <ac:spMkLst>
            <pc:docMk/>
            <pc:sldMk cId="709803681" sldId="264"/>
            <ac:spMk id="4" creationId="{B231D712-1C79-0232-1808-2E74ADB4DA75}"/>
          </ac:spMkLst>
        </pc:spChg>
      </pc:sldChg>
      <pc:sldChg chg="modSp new mod chgLayout">
        <pc:chgData name="Iwona T" userId="636e07bc83b39df9" providerId="Windows Live" clId="Web-{D194364C-D82E-4EC8-A5FF-F81187CA081F}" dt="2022-05-27T19:45:38.484" v="216" actId="1076"/>
        <pc:sldMkLst>
          <pc:docMk/>
          <pc:sldMk cId="3024207481" sldId="265"/>
        </pc:sldMkLst>
        <pc:spChg chg="mod ord">
          <ac:chgData name="Iwona T" userId="636e07bc83b39df9" providerId="Windows Live" clId="Web-{D194364C-D82E-4EC8-A5FF-F81187CA081F}" dt="2022-05-27T19:45:38.484" v="216" actId="1076"/>
          <ac:spMkLst>
            <pc:docMk/>
            <pc:sldMk cId="3024207481" sldId="265"/>
            <ac:spMk id="2" creationId="{DE6E356A-2492-E4EA-B358-A55D4B1B2BA8}"/>
          </ac:spMkLst>
        </pc:spChg>
        <pc:spChg chg="mod ord">
          <ac:chgData name="Iwona T" userId="636e07bc83b39df9" providerId="Windows Live" clId="Web-{D194364C-D82E-4EC8-A5FF-F81187CA081F}" dt="2022-05-27T19:45:33.233" v="215" actId="20577"/>
          <ac:spMkLst>
            <pc:docMk/>
            <pc:sldMk cId="3024207481" sldId="265"/>
            <ac:spMk id="3" creationId="{6C86969F-FF37-5D3B-8E77-B2E92A8BF1FB}"/>
          </ac:spMkLst>
        </pc:spChg>
      </pc:sldChg>
    </pc:docChg>
  </pc:docChgLst>
  <pc:docChgLst>
    <pc:chgData name="Iwona T" userId="636e07bc83b39df9" providerId="Windows Live" clId="Web-{9C35DCD6-48CA-4F10-9951-14D6965E7CCD}"/>
    <pc:docChg chg="modSld">
      <pc:chgData name="Iwona T" userId="636e07bc83b39df9" providerId="Windows Live" clId="Web-{9C35DCD6-48CA-4F10-9951-14D6965E7CCD}" dt="2022-05-27T19:51:40.187" v="1"/>
      <pc:docMkLst>
        <pc:docMk/>
      </pc:docMkLst>
      <pc:sldChg chg="modTransition">
        <pc:chgData name="Iwona T" userId="636e07bc83b39df9" providerId="Windows Live" clId="Web-{9C35DCD6-48CA-4F10-9951-14D6965E7CCD}" dt="2022-05-27T19:51:31.547" v="0"/>
        <pc:sldMkLst>
          <pc:docMk/>
          <pc:sldMk cId="421764139" sldId="257"/>
        </pc:sldMkLst>
      </pc:sldChg>
      <pc:sldChg chg="modTransition">
        <pc:chgData name="Iwona T" userId="636e07bc83b39df9" providerId="Windows Live" clId="Web-{9C35DCD6-48CA-4F10-9951-14D6965E7CCD}" dt="2022-05-27T19:51:40.187" v="1"/>
        <pc:sldMkLst>
          <pc:docMk/>
          <pc:sldMk cId="2297633252" sldId="25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xmlns="" id="{01758E62-2E74-4D13-9BE0-B7698644B9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xmlns="" id="{24EC5A7B-8E71-4543-905E-7FECF29C82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DC152-57AE-48FC-AD7A-25A659D6A174}" type="datetime1">
              <a:rPr lang="pl-PL" smtClean="0"/>
              <a:pPr/>
              <a:t>22.06.2022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BB6F8F1A-22FE-4294-8293-B0C09D98FC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xmlns="" id="{D871D7B1-6FD5-4FB5-B15F-3CE6418A7F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293F6-8D19-4B63-ABF6-5DECA470499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332516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noProof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BD25-1A5A-442B-8D33-577184CE43BD}" type="datetime1">
              <a:rPr lang="pl-PL" smtClean="0"/>
              <a:pPr/>
              <a:t>22.06.2022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noProof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9CBFC-FC29-47F3-BD94-FF989B103499}" type="slidenum">
              <a:rPr lang="pl-PL" noProof="0" smtClean="0"/>
              <a:pPr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xmlns="" val="117785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 noProof="0"/>
              <a:t>Kliknij, aby edytować styl wzorca podtytułu</a:t>
            </a:r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3F0874-4122-4749-950C-DE19FCE765BF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03D7F8-5717-434A-95C8-7B4BB48E83EB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 rtlCol="0"/>
          <a:lstStyle/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Tekst pionowy — symbol zastępczy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2B116C-D942-48CC-91DE-2E3756FFC54C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EF612F-1387-4E14-AA34-D1BA24B1F7D0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rtlCol="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rtlCol="0"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D8F7E1-7569-4703-A976-E0F5DB4EA315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8" name="Data — symbol zastępczy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49FB4AF-73F6-4876-B381-92DABACB7C30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9" name="Stopka — symbol zastępczy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10" name="Numer slajdu — symbol zastępczy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4" name="Zawartość — symbol zastępczy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6" name="Zawartość — symbol zastępczy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 rtlCol="0"/>
          <a:lstStyle>
            <a:lvl5pPr>
              <a:defRPr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11" name="Tekst — symbol zastępczy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rtlCol="0"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7" name="Data — symbol zastępcz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CDBB0E-B127-4578-973A-D71C39AC65FC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8" name="Stopka — symbol zastępczy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9" name="Numer slajdu — symbol zastępcz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  <p:sp>
        <p:nvSpPr>
          <p:cNvPr id="10" name="Tytuł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Data — symbol zastępczy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48790E-DD9B-4A11-8478-D9B7DA654C4C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4" name="Stopka — symbol zastępczy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5" name="Numer slajdu — symbol zastępczy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14FEEA5-0F86-4BEF-8C3A-D713A2E19EA3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3" name="Stopka — symbol zastępczy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l-PL" noProof="0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rostokąt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Zawartość — symbol zastępczy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 rtlCol="0"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9" name="Data — symbol zastępczy 8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3213A0-5D1D-48EA-A34E-11C90369CB5C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10" name="Stopka — symbol zastępczy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11" name="Numer slajdu — symbol zastępczy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rostokąt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ytuł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rtlCol="0"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Obraz — symbol zastępczy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4" name="Tekst — symbol zastępczy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rtlCol="0"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8" name="Data — symbol zastępczy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fld id="{1F2A3970-6345-4A15-A144-E465B7F0389F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9" name="Stopka — symbol zastępczy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 rtlCol="0"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10" name="Numer slajdu — symbol zastępczy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— symbol zastępczy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pPr rtl="0"/>
            <a:r>
              <a:rPr lang="pl-PL" noProof="0"/>
              <a:t>Kliknij, aby edytować styl</a:t>
            </a:r>
          </a:p>
        </p:txBody>
      </p:sp>
      <p:sp>
        <p:nvSpPr>
          <p:cNvPr id="3" name="Tekst — symbol zastępczy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/>
              <a:t>Edytuj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rtl="0"/>
            <a:fld id="{CB9C545C-D8CE-4B41-8EDC-FCB092232D57}" type="datetime1">
              <a:rPr lang="pl-PL" noProof="0" smtClean="0"/>
              <a:pPr rtl="0"/>
              <a:t>22.06.2022</a:t>
            </a:fld>
            <a:endParaRPr lang="pl-PL" noProof="0"/>
          </a:p>
        </p:txBody>
      </p:sp>
      <p:sp>
        <p:nvSpPr>
          <p:cNvPr id="5" name="Stopka — symbol zastępczy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rtl="0"/>
            <a:endParaRPr lang="pl-PL" noProof="0"/>
          </a:p>
        </p:txBody>
      </p:sp>
      <p:sp>
        <p:nvSpPr>
          <p:cNvPr id="6" name="Numer slajdu — symbol zastępczy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rtl="0"/>
            <a:fld id="{8A7A6979-0714-4377-B894-6BE4C2D6E202}" type="slidenum">
              <a:rPr lang="pl-PL" noProof="0" smtClean="0"/>
              <a:pPr rtl="0"/>
              <a:t>‹#›</a:t>
            </a:fld>
            <a:endParaRPr lang="pl-PL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DE6E356A-2492-E4EA-B358-A55D4B1B2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55223" y="2525290"/>
            <a:ext cx="8991600" cy="1645920"/>
          </a:xfrm>
        </p:spPr>
        <p:txBody>
          <a:bodyPr/>
          <a:lstStyle/>
          <a:p>
            <a:r>
              <a:rPr lang="pl-PL">
                <a:ea typeface="+mj-lt"/>
                <a:cs typeface="+mj-lt"/>
              </a:rPr>
              <a:t>FIGURY PRZESTRZENNE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6C86969F-FF37-5D3B-8E77-B2E92A8BF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399" y="4352544"/>
            <a:ext cx="11425566" cy="1239894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pl-PL">
              <a:ea typeface="+mn-lt"/>
              <a:cs typeface="+mn-lt"/>
            </a:endParaRPr>
          </a:p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2420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C0EFBD6-3EED-1A29-221D-156E4FDF9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903" y="680751"/>
            <a:ext cx="4486656" cy="1141497"/>
          </a:xfrm>
        </p:spPr>
        <p:txBody>
          <a:bodyPr>
            <a:normAutofit/>
          </a:bodyPr>
          <a:lstStyle/>
          <a:p>
            <a:r>
              <a:rPr lang="pl-PL"/>
              <a:t>Czym są figury przestrzenne?</a:t>
            </a:r>
          </a:p>
        </p:txBody>
      </p:sp>
      <p:pic>
        <p:nvPicPr>
          <p:cNvPr id="5" name="Obraz 5">
            <a:extLst>
              <a:ext uri="{FF2B5EF4-FFF2-40B4-BE49-F238E27FC236}">
                <a16:creationId xmlns:a16="http://schemas.microsoft.com/office/drawing/2014/main" xmlns="" id="{3734AF59-8434-708E-5347-4B6A763D1C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9729" y="1376607"/>
            <a:ext cx="3960201" cy="3964109"/>
          </a:xfrm>
        </p:spPr>
      </p:pic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3D5FF34A-EA64-E2BE-940D-666A70DBE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1107" y="2158780"/>
            <a:ext cx="4517682" cy="3592989"/>
          </a:xfrm>
        </p:spPr>
        <p:txBody>
          <a:bodyPr vert="horz" lIns="91440" tIns="45720" rIns="91440" bIns="45720" rtlCol="0" anchor="t" anchorCtr="1">
            <a:noAutofit/>
          </a:bodyPr>
          <a:lstStyle/>
          <a:p>
            <a:r>
              <a:rPr lang="pl-PL" sz="2000">
                <a:ea typeface="+mn-lt"/>
                <a:cs typeface="+mn-lt"/>
              </a:rPr>
              <a:t>Figurami przestrzennymi nazywamy takie figury geometryczne, które oprócz długości i szerokości, mają również trzeci wymiar – wysokość. Stąd zwane są one również figurami trójwymiarowymi (3D) lub bryłami. </a:t>
            </a:r>
          </a:p>
          <a:p>
            <a:endParaRPr lang="pl-PL" sz="2000">
              <a:ea typeface="+mn-lt"/>
              <a:cs typeface="+mn-lt"/>
            </a:endParaRPr>
          </a:p>
          <a:p>
            <a:r>
              <a:rPr lang="pl-PL" sz="2000">
                <a:ea typeface="+mn-lt"/>
                <a:cs typeface="+mn-lt"/>
              </a:rPr>
              <a:t>W przeciwieństwie do figur geometrycznych płaskich, które występują tylko w płaszczyźnie, figury geometryczne przestrzenne znajdują się w przestrzeni trójwymiarowej.</a:t>
            </a:r>
            <a:endParaRPr lang="pl-PL" sz="2000"/>
          </a:p>
        </p:txBody>
      </p:sp>
    </p:spTree>
    <p:extLst>
      <p:ext uri="{BB962C8B-B14F-4D97-AF65-F5344CB8AC3E}">
        <p14:creationId xmlns:p14="http://schemas.microsoft.com/office/powerpoint/2010/main" xmlns="" val="42176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0482F356-50BF-ED4C-65B4-96EEBCEA6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6186" y="2485159"/>
            <a:ext cx="4270248" cy="322200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l-PL" sz="2000" b="1">
                <a:ea typeface="+mn-lt"/>
                <a:cs typeface="+mn-lt"/>
              </a:rPr>
              <a:t>Bryła</a:t>
            </a:r>
            <a:r>
              <a:rPr lang="pl-PL" sz="2000">
                <a:ea typeface="+mn-lt"/>
                <a:cs typeface="+mn-lt"/>
              </a:rPr>
              <a:t> jest to figura geometryczna, która: jest ograniczona, czyli istnieje kula, w której figura ta się zawiera. jest domknięta, czyli każdy jej punkt brzegowy należy do tej figury. </a:t>
            </a:r>
            <a:endParaRPr lang="en-US" sz="2000">
              <a:ea typeface="+mn-lt"/>
              <a:cs typeface="+mn-lt"/>
            </a:endParaRPr>
          </a:p>
          <a:p>
            <a:r>
              <a:rPr lang="pl-PL" sz="2000">
                <a:ea typeface="+mn-lt"/>
                <a:cs typeface="+mn-lt"/>
              </a:rPr>
              <a:t>Jest spójna, czyli każde dwa punkty tej figury można połączyć łamaną zwyczajną zawartą w tej figurze.</a:t>
            </a:r>
            <a:endParaRPr lang="en-US" sz="2000">
              <a:ea typeface="+mn-lt"/>
              <a:cs typeface="+mn-lt"/>
            </a:endParaRPr>
          </a:p>
          <a:p>
            <a:endParaRPr lang="pl-PL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xmlns="" id="{7500D6EB-3010-4913-72D2-B0DDC14EA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76223" y="2962254"/>
            <a:ext cx="2550328" cy="27699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ea typeface="+mn-lt"/>
                <a:cs typeface="+mn-lt"/>
              </a:rPr>
              <a:t>kula</a:t>
            </a:r>
            <a:endParaRPr lang="pl-PL"/>
          </a:p>
          <a:p>
            <a:r>
              <a:rPr lang="pl-PL">
                <a:ea typeface="+mn-lt"/>
                <a:cs typeface="+mn-lt"/>
              </a:rPr>
              <a:t>wielościan</a:t>
            </a:r>
            <a:endParaRPr lang="pl-PL"/>
          </a:p>
          <a:p>
            <a:r>
              <a:rPr lang="pl-PL">
                <a:ea typeface="+mn-lt"/>
                <a:cs typeface="+mn-lt"/>
              </a:rPr>
              <a:t>czworościan foremny</a:t>
            </a:r>
            <a:endParaRPr lang="pl-PL"/>
          </a:p>
          <a:p>
            <a:r>
              <a:rPr lang="pl-PL">
                <a:ea typeface="+mn-lt"/>
                <a:cs typeface="+mn-lt"/>
              </a:rPr>
              <a:t>sześcian</a:t>
            </a:r>
            <a:endParaRPr lang="pl-PL"/>
          </a:p>
          <a:p>
            <a:r>
              <a:rPr lang="pl-PL">
                <a:ea typeface="+mn-lt"/>
                <a:cs typeface="+mn-lt"/>
              </a:rPr>
              <a:t>graniastosłup</a:t>
            </a:r>
            <a:endParaRPr lang="pl-PL"/>
          </a:p>
          <a:p>
            <a:endParaRPr lang="pl-PL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xmlns="" id="{82A00752-3D60-8548-A95E-745C9A88CA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35116" y="2032079"/>
            <a:ext cx="4270248" cy="704087"/>
          </a:xfrm>
        </p:spPr>
        <p:txBody>
          <a:bodyPr/>
          <a:lstStyle/>
          <a:p>
            <a:r>
              <a:rPr lang="pl-PL"/>
              <a:t>Przykłady brył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xmlns="" id="{C62F166D-9008-DE39-B1BD-8AC4BCE01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Czym są Bryły 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xmlns="" id="{0A7E2771-2E40-AE48-4191-8BD9DB3292CA}"/>
              </a:ext>
            </a:extLst>
          </p:cNvPr>
          <p:cNvSpPr txBox="1"/>
          <p:nvPr/>
        </p:nvSpPr>
        <p:spPr>
          <a:xfrm>
            <a:off x="9085385" y="2868246"/>
            <a:ext cx="2078892" cy="32573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równoległościan</a:t>
            </a:r>
            <a:endParaRPr lang="pl-PL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prostopadłościan</a:t>
            </a:r>
            <a:endParaRPr lang="pl-PL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ostrosłup</a:t>
            </a:r>
            <a:endParaRPr lang="pl-PL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walec</a:t>
            </a:r>
            <a:endParaRPr lang="pl-PL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stożek</a:t>
            </a:r>
            <a:endParaRPr lang="pl-PL"/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endParaRPr lang="pl-PL">
              <a:ea typeface="+mn-lt"/>
              <a:cs typeface="+mn-lt"/>
            </a:endParaRP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endParaRPr lang="pl-PL">
              <a:ea typeface="+mn-lt"/>
              <a:cs typeface="+mn-lt"/>
            </a:endParaRPr>
          </a:p>
          <a:p>
            <a:pPr algn="l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97633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xmlns="" id="{6086153B-7AA9-7F58-F6A1-DE340113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Właściwości 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xmlns="" id="{B24D8979-5D0F-4721-7DC2-A82398049606}"/>
              </a:ext>
            </a:extLst>
          </p:cNvPr>
          <p:cNvSpPr txBox="1"/>
          <p:nvPr/>
        </p:nvSpPr>
        <p:spPr>
          <a:xfrm>
            <a:off x="1215294" y="2356338"/>
            <a:ext cx="9651998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>
                <a:ea typeface="+mn-lt"/>
                <a:cs typeface="+mn-lt"/>
              </a:rPr>
              <a:t>Różne figury przestrzenne (bryły geometryczne) mają różne właściwości, jednak występują między nimi również liczne cechy wspólne. </a:t>
            </a:r>
          </a:p>
          <a:p>
            <a:endParaRPr lang="pl-PL">
              <a:ea typeface="+mn-lt"/>
              <a:cs typeface="+mn-lt"/>
            </a:endParaRPr>
          </a:p>
          <a:p>
            <a:r>
              <a:rPr lang="pl-PL">
                <a:ea typeface="+mn-lt"/>
                <a:cs typeface="+mn-lt"/>
              </a:rPr>
              <a:t>Należą do nich:</a:t>
            </a:r>
          </a:p>
          <a:p>
            <a:endParaRPr lang="pl-PL"/>
          </a:p>
          <a:p>
            <a:pPr marL="285750" indent="-285750"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Ściany: Ścianą nazywamy płaską lub zakrzywioną powierzchnię figury przestrzennej. Przykładowo, sześcian ma sześć takich powierzchni, walec trzy a kula tylko jedną.</a:t>
            </a:r>
            <a:endParaRPr lang="pl-PL"/>
          </a:p>
          <a:p>
            <a:pPr marL="285750" indent="-285750">
              <a:buFont typeface="Arial"/>
              <a:buChar char="•"/>
            </a:pPr>
            <a:endParaRPr lang="pl-PL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Krawędzie: Krawędź jest miejscem na figurze przestrzennej, gdzie spotykają się dwie ściany. Sześcian ma ich 12, walec dwie a kula nie posiada krawędzi.</a:t>
            </a:r>
          </a:p>
          <a:p>
            <a:endParaRPr lang="pl-PL"/>
          </a:p>
          <a:p>
            <a:pPr marL="285750" indent="-285750">
              <a:buFont typeface="Arial"/>
              <a:buChar char="•"/>
            </a:pPr>
            <a:r>
              <a:rPr lang="pl-PL">
                <a:ea typeface="+mn-lt"/>
                <a:cs typeface="+mn-lt"/>
              </a:rPr>
              <a:t>Wierzchołki: Wierzchołkiem figury, jest punkt najbardziej oddalony od jej podstawy. Stożek ma jeden wierzchołek, zaś kula nie posiada ich wcale.</a:t>
            </a:r>
            <a:endParaRPr lang="pl-PL"/>
          </a:p>
          <a:p>
            <a:pPr algn="l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92368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D2BD9C32-2306-F00E-22D3-AA2C7842D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934" y="180566"/>
            <a:ext cx="4486656" cy="2165312"/>
          </a:xfrm>
        </p:spPr>
        <p:txBody>
          <a:bodyPr/>
          <a:lstStyle/>
          <a:p>
            <a:r>
              <a:rPr lang="pl-PL"/>
              <a:t>Jak wykonać figurę przestrzenną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D3ECC6C6-E97A-C578-7751-9BC12716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371" y="2656919"/>
            <a:ext cx="4487595" cy="28805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ea typeface="+mn-lt"/>
                <a:cs typeface="+mn-lt"/>
              </a:rPr>
              <a:t>Sześcian i Prostopadłościan: </a:t>
            </a:r>
          </a:p>
          <a:p>
            <a:r>
              <a:rPr lang="pl-PL">
                <a:ea typeface="+mn-lt"/>
                <a:cs typeface="+mn-lt"/>
              </a:rPr>
              <a:t>Najprostsze z figur i jednocześnie podstawowe. Rysujemy krzyż podzielony na 6 identycznej wielkości kwadratów (lub na prostokąty), dodajemy zakładki. Potem wycinamy, sklejamy i gotowe.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38D708AB-24F8-FAA7-6C5F-7F82E53AD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52984" y="1533549"/>
            <a:ext cx="3794760" cy="552806"/>
          </a:xfrm>
        </p:spPr>
        <p:txBody>
          <a:bodyPr vert="horz" lIns="91440" tIns="45720" rIns="91440" bIns="45720" rtlCol="0" anchor="t" anchorCtr="1">
            <a:noAutofit/>
          </a:bodyPr>
          <a:lstStyle/>
          <a:p>
            <a:r>
              <a:rPr lang="pl-PL" sz="1800">
                <a:solidFill>
                  <a:schemeClr val="tx1"/>
                </a:solidFill>
              </a:rPr>
              <a:t>siatka </a:t>
            </a:r>
          </a:p>
          <a:p>
            <a:r>
              <a:rPr lang="pl-PL" sz="1800">
                <a:solidFill>
                  <a:schemeClr val="tx1"/>
                </a:solidFill>
              </a:rPr>
              <a:t>prostopadłościanu</a:t>
            </a:r>
          </a:p>
        </p:txBody>
      </p:sp>
      <p:pic>
        <p:nvPicPr>
          <p:cNvPr id="5" name="Obraz 5">
            <a:extLst>
              <a:ext uri="{FF2B5EF4-FFF2-40B4-BE49-F238E27FC236}">
                <a16:creationId xmlns:a16="http://schemas.microsoft.com/office/drawing/2014/main" xmlns="" id="{5026D7B0-F302-62CF-C1E5-989A90A39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979" y="482844"/>
            <a:ext cx="3582134" cy="2781790"/>
          </a:xfrm>
          <a:prstGeom prst="rect">
            <a:avLst/>
          </a:prstGeom>
        </p:spPr>
      </p:pic>
      <p:pic>
        <p:nvPicPr>
          <p:cNvPr id="7" name="Obraz 7">
            <a:extLst>
              <a:ext uri="{FF2B5EF4-FFF2-40B4-BE49-F238E27FC236}">
                <a16:creationId xmlns:a16="http://schemas.microsoft.com/office/drawing/2014/main" xmlns="" id="{0F725132-129C-C04C-B35B-BC2348619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1067" y="3662240"/>
            <a:ext cx="3600450" cy="2800350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233F4390-8053-25B9-E2DA-053563884C15}"/>
              </a:ext>
            </a:extLst>
          </p:cNvPr>
          <p:cNvSpPr txBox="1"/>
          <p:nvPr/>
        </p:nvSpPr>
        <p:spPr>
          <a:xfrm>
            <a:off x="6170246" y="482990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/>
              <a:t>siatka sześcianu</a:t>
            </a:r>
          </a:p>
        </p:txBody>
      </p:sp>
    </p:spTree>
    <p:extLst>
      <p:ext uri="{BB962C8B-B14F-4D97-AF65-F5344CB8AC3E}">
        <p14:creationId xmlns:p14="http://schemas.microsoft.com/office/powerpoint/2010/main" xmlns="" val="1456502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7755E71A-6177-67BE-16AF-6A336C18D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2500" y="263306"/>
            <a:ext cx="3530069" cy="6098424"/>
          </a:xfrm>
        </p:spPr>
        <p:txBody>
          <a:bodyPr/>
          <a:lstStyle/>
          <a:p>
            <a:r>
              <a:rPr lang="pl-PL"/>
              <a:t>wzory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E740725A-71F3-D69B-04C2-DAAB6318B237}"/>
              </a:ext>
            </a:extLst>
          </p:cNvPr>
          <p:cNvSpPr txBox="1"/>
          <p:nvPr/>
        </p:nvSpPr>
        <p:spPr>
          <a:xfrm>
            <a:off x="5382491" y="1715365"/>
            <a:ext cx="2743200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pl-PL" sz="3200"/>
              <a:t>Oto</a:t>
            </a:r>
          </a:p>
          <a:p>
            <a:pPr algn="ctr"/>
            <a:r>
              <a:rPr lang="pl-PL" sz="3200"/>
              <a:t> wzory </a:t>
            </a:r>
          </a:p>
          <a:p>
            <a:pPr algn="ctr"/>
            <a:r>
              <a:rPr lang="pl-PL" sz="3200"/>
              <a:t>na </a:t>
            </a:r>
          </a:p>
          <a:p>
            <a:pPr algn="ctr"/>
            <a:r>
              <a:rPr lang="pl-PL" sz="3200"/>
              <a:t>poszczególne </a:t>
            </a:r>
          </a:p>
          <a:p>
            <a:pPr algn="ctr"/>
            <a:r>
              <a:rPr lang="pl-PL" sz="3200"/>
              <a:t>figury </a:t>
            </a:r>
          </a:p>
          <a:p>
            <a:pPr algn="ctr"/>
            <a:r>
              <a:rPr lang="pl-PL" sz="3200"/>
              <a:t>przestrzenne</a:t>
            </a:r>
          </a:p>
        </p:txBody>
      </p:sp>
      <p:pic>
        <p:nvPicPr>
          <p:cNvPr id="7" name="Obraz 7">
            <a:extLst>
              <a:ext uri="{FF2B5EF4-FFF2-40B4-BE49-F238E27FC236}">
                <a16:creationId xmlns:a16="http://schemas.microsoft.com/office/drawing/2014/main" xmlns="" id="{E345C07A-7D91-504D-24ED-26541F2C7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67" y="-867"/>
            <a:ext cx="4255606" cy="685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6102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0870BA0B-5504-7963-D82B-3C1296401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455" y="581283"/>
            <a:ext cx="4494998" cy="1134640"/>
          </a:xfrm>
        </p:spPr>
        <p:txBody>
          <a:bodyPr/>
          <a:lstStyle/>
          <a:p>
            <a:r>
              <a:rPr lang="pl-PL"/>
              <a:t>Czym są ostrosłupy</a:t>
            </a:r>
          </a:p>
        </p:txBody>
      </p:sp>
      <p:pic>
        <p:nvPicPr>
          <p:cNvPr id="5" name="Obraz 5">
            <a:extLst>
              <a:ext uri="{FF2B5EF4-FFF2-40B4-BE49-F238E27FC236}">
                <a16:creationId xmlns:a16="http://schemas.microsoft.com/office/drawing/2014/main" xmlns="" id="{8685C2B7-1B23-6435-A486-C0D83020CF9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6202" b="6202"/>
          <a:stretch/>
        </p:blipFill>
        <p:spPr>
          <a:xfrm>
            <a:off x="6863987" y="329045"/>
            <a:ext cx="4791258" cy="6147955"/>
          </a:xfrm>
        </p:spPr>
      </p:pic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644B5C3E-5EF1-9D24-E463-82FBA86E1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0204" y="1982623"/>
            <a:ext cx="3794760" cy="4484366"/>
          </a:xfrm>
        </p:spPr>
        <p:txBody>
          <a:bodyPr/>
          <a:lstStyle/>
          <a:p>
            <a:r>
              <a:rPr lang="pl-PL">
                <a:ea typeface="+mn-lt"/>
                <a:cs typeface="+mn-lt"/>
              </a:rPr>
              <a:t>Ostrosłupem nazywamy taki wielościan, który ma jedną podstawę, a wszystkie ściany boczne zbiegają się w jednym punkcie zwanym wierzchołkiem.</a:t>
            </a:r>
            <a:endParaRPr lang="pl-PL"/>
          </a:p>
          <a:p>
            <a:endParaRPr lang="pl-PL">
              <a:ea typeface="+mn-lt"/>
              <a:cs typeface="+mn-lt"/>
            </a:endParaRPr>
          </a:p>
          <a:p>
            <a:r>
              <a:rPr lang="pl-PL">
                <a:ea typeface="+mn-lt"/>
                <a:cs typeface="+mn-lt"/>
              </a:rPr>
              <a:t>Ostrosłup może mieć w podstawie dowolny wielokąt. Mówimy, że ostrosłup jest </a:t>
            </a:r>
            <a:r>
              <a:rPr lang="pl-PL" b="1">
                <a:ea typeface="+mn-lt"/>
                <a:cs typeface="+mn-lt"/>
              </a:rPr>
              <a:t>prawidłowy</a:t>
            </a:r>
            <a:r>
              <a:rPr lang="pl-PL">
                <a:ea typeface="+mn-lt"/>
                <a:cs typeface="+mn-lt"/>
              </a:rPr>
              <a:t> jeżeli ma w podstawie wielokąt foremny.</a:t>
            </a:r>
          </a:p>
          <a:p>
            <a:endParaRPr lang="pl-PL"/>
          </a:p>
          <a:p>
            <a:r>
              <a:rPr lang="pl-PL"/>
              <a:t>Aby obliczyć pole całkowite ostrosłupa należy dodać podstawę do ścian figury.</a:t>
            </a:r>
          </a:p>
          <a:p>
            <a:endParaRPr lang="pl-PL"/>
          </a:p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292060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612EBDA-001B-052C-E4ED-B0CE4B455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Dobre strony nauki figur </a:t>
            </a:r>
            <a:r>
              <a:rPr lang="pl-PL" err="1"/>
              <a:t>przestrzennych-brak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CA2B4249-2B40-A27A-E2B4-D29E2B0EA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327" y="3161674"/>
            <a:ext cx="5178355" cy="40398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>
                <a:ea typeface="+mn-lt"/>
                <a:cs typeface="+mn-lt"/>
              </a:rPr>
              <a:t>Nauka figur przestrzennych to istotny krok na drodze do opanowania geometrii. Ta wiedza będzie cenna nie tylko na lekcjach matematyki, ale też w trakcie innych zajęć takich jak fizyka czy plastyka. Lepsze opanowanie podstawowych kształtów wspomoże dzieci również w nauce pisania i czytania</a:t>
            </a:r>
            <a:endParaRPr lang="pl-PL"/>
          </a:p>
          <a:p>
            <a:endParaRPr lang="pl-PL"/>
          </a:p>
        </p:txBody>
      </p:sp>
      <p:pic>
        <p:nvPicPr>
          <p:cNvPr id="5" name="Obraz 5">
            <a:extLst>
              <a:ext uri="{FF2B5EF4-FFF2-40B4-BE49-F238E27FC236}">
                <a16:creationId xmlns:a16="http://schemas.microsoft.com/office/drawing/2014/main" xmlns="" id="{AA4378B6-0259-56D8-F79C-09BB46B137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18777" y="2639423"/>
            <a:ext cx="4961908" cy="3310238"/>
          </a:xfrm>
        </p:spPr>
      </p:pic>
    </p:spTree>
    <p:extLst>
      <p:ext uri="{BB962C8B-B14F-4D97-AF65-F5344CB8AC3E}">
        <p14:creationId xmlns:p14="http://schemas.microsoft.com/office/powerpoint/2010/main" xmlns="" val="3525091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F747EE4-26E1-6707-B497-A4DFAA0C61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Dziękuję za uwagę!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B4E77456-AC57-A94B-AC79-D03D795372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Wykonała: Kinga </a:t>
            </a:r>
            <a:r>
              <a:rPr lang="pl-PL" err="1"/>
              <a:t>Tawrell</a:t>
            </a:r>
          </a:p>
        </p:txBody>
      </p:sp>
    </p:spTree>
    <p:extLst>
      <p:ext uri="{BB962C8B-B14F-4D97-AF65-F5344CB8AC3E}">
        <p14:creationId xmlns:p14="http://schemas.microsoft.com/office/powerpoint/2010/main" xmlns="" val="709803681"/>
      </p:ext>
    </p:extLst>
  </p:cSld>
  <p:clrMapOvr>
    <a:masterClrMapping/>
  </p:clrMapOvr>
</p:sld>
</file>

<file path=ppt/theme/theme1.xml><?xml version="1.0" encoding="utf-8"?>
<a:theme xmlns:a="http://schemas.openxmlformats.org/drawingml/2006/main" name="Paczka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TF00001246</Template>
  <TotalTime>0</TotalTime>
  <Words>200</Words>
  <Application>Microsoft Office PowerPoint</Application>
  <PresentationFormat>Niestandardowy</PresentationFormat>
  <Paragraphs>53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Paczka</vt:lpstr>
      <vt:lpstr>FIGURY PRZESTRZENNE</vt:lpstr>
      <vt:lpstr>Czym są figury przestrzenne?</vt:lpstr>
      <vt:lpstr>Czym są Bryły </vt:lpstr>
      <vt:lpstr>Właściwości </vt:lpstr>
      <vt:lpstr>Jak wykonać figurę przestrzenną</vt:lpstr>
      <vt:lpstr>wzory</vt:lpstr>
      <vt:lpstr>Czym są ostrosłupy</vt:lpstr>
      <vt:lpstr>Dobre strony nauki figur przestrzennych-brak</vt:lpstr>
      <vt:lpstr>Dziękuję za uwagę!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admin</cp:lastModifiedBy>
  <cp:revision>1</cp:revision>
  <dcterms:created xsi:type="dcterms:W3CDTF">2022-05-27T18:15:15Z</dcterms:created>
  <dcterms:modified xsi:type="dcterms:W3CDTF">2022-06-22T06:59:52Z</dcterms:modified>
</cp:coreProperties>
</file>